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2C2D9"/>
    <a:srgbClr val="E6E6E6"/>
    <a:srgbClr val="D3E6F2"/>
    <a:srgbClr val="A3C02A"/>
    <a:srgbClr val="00A2E9"/>
    <a:srgbClr val="7A7B7D"/>
    <a:srgbClr val="C6D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00" y="40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8E604-5AC9-44BA-8112-C781A494B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D55FFB-A7DF-B407-A331-8DAB1E9CF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85243B-A0AA-2449-0585-1F249AA3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2554-A6FA-4A39-A942-B98F4633B4B0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A80778-D99B-64D2-9443-1C2D790A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42E6CC-7247-8BE8-B824-4A059826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02C9-CD67-4E46-B11D-BFAE00800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11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84286-D72F-610E-2D7C-ED650A594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55A867-8FD5-A72F-FBD4-08C5136CD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3749A0-3D26-C240-FCF1-97A37DE3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2554-A6FA-4A39-A942-B98F4633B4B0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F884BE-9592-F74C-7DB2-5F6224D8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05554F-DB9B-4504-716A-7A325FD7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02C9-CD67-4E46-B11D-BFAE00800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35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736C46-3EB9-4145-7756-3BA31C488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CAA0AF-FDE4-1E93-9CAA-7E4242CFF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5F1B62-247D-CFF8-5985-B920CF37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2554-A6FA-4A39-A942-B98F4633B4B0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29D24C-3BEE-BCC5-3457-F8FD3D7F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50C28D-CE1C-AAFA-5AA7-3B89B609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02C9-CD67-4E46-B11D-BFAE00800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13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47E56-7ECF-2816-F8DD-B248CEED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E49436-E356-D7E7-D704-3B9F4B48B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6183F2-9FB6-E567-ED09-9AD63A55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2554-A6FA-4A39-A942-B98F4633B4B0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92D91E-5590-2085-B678-239539DA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7BC3F6-DD67-B14E-58F9-EF8066A9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02C9-CD67-4E46-B11D-BFAE00800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1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05A53D-6B62-E94C-04C4-747D1230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1BC204-C876-B548-7F76-1E99F5FAD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99CC83-9F34-447C-E96F-48FC8467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2554-A6FA-4A39-A942-B98F4633B4B0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2EB86C-8556-E639-D99F-FA402EB0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D174C-FF85-0FCE-30EE-EBA938C0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02C9-CD67-4E46-B11D-BFAE00800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1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2ED88-C82A-6B54-0C84-F3B6BBBF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AFB13-6F58-6CA5-BE92-3D0664C0D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6C59B0-E6CE-C49B-2985-6151B1ABB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E88E26-EC0A-4CE7-682A-30DF9250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2554-A6FA-4A39-A942-B98F4633B4B0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A9D572-C470-500D-4B37-F35D55A6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8E367B-A644-B0F9-8821-F0E7CD34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02C9-CD67-4E46-B11D-BFAE00800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6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ABAD-B565-F4C1-FEB0-CDF8D7F0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027E7D-B3A8-516E-C009-AB99F1341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E9019F-D8BC-9EFC-C9BA-58CC378F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ECDEBE-6F27-7621-609F-3AC2FCC7C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0752F8-1EF8-B0A4-E4BD-60768E8E6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E6F201-D317-EC48-B7CE-427BD528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2554-A6FA-4A39-A942-B98F4633B4B0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46A315D-FCF1-F46D-EA88-6D50A5BD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73EAF0-8ECC-B23A-6D10-A3280A2C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02C9-CD67-4E46-B11D-BFAE00800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6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5A7C3-A924-F4CB-ACEE-7C748B14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A08EE0-C0E9-9822-1E75-CD9DE5E5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2554-A6FA-4A39-A942-B98F4633B4B0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BE7ABA-97E3-B7B4-A695-8D0D10C5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12320C-1305-CBA8-6E57-9756F704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02C9-CD67-4E46-B11D-BFAE00800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34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F204D7-507C-5754-B1EE-DF42F2B4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2554-A6FA-4A39-A942-B98F4633B4B0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65EAFC-84E2-7560-1EE4-F8245E1C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966148-3C8B-B785-E483-E7F79B73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02C9-CD67-4E46-B11D-BFAE00800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62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41AFE-026F-9498-4FF9-515B0325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D55FB0-EC22-C290-72A9-3556C663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6D8DBA-5B75-085C-2335-C4268048C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161526-B65B-75AB-6A33-BEB47E83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2554-A6FA-4A39-A942-B98F4633B4B0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EF0A33-093A-C810-5F0B-722B3BF6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76E5E9-AD70-2E05-419D-8FB0AA41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02C9-CD67-4E46-B11D-BFAE00800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25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704C6B-B5C7-84BF-5A83-28950871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CD7145-2EA8-CBCA-F2F6-5258D12B0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36B35E-FDFC-8F3F-4552-3C8C6E888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54D764-B237-D93A-E544-AD940183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2554-A6FA-4A39-A942-B98F4633B4B0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1474BF-7FB8-71CB-6F57-77FDEECE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4CFC51-4568-EEDD-4ECC-EFB6D5A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02C9-CD67-4E46-B11D-BFAE00800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11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B1A5F6-B020-95DF-9A4E-4B87E7A5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D752AD-C725-196E-8F36-6BABE16AC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0D05C7-BD10-A395-247E-3073090DC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72554-A6FA-4A39-A942-B98F4633B4B0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BEA586-A700-0DB6-141A-4AAF6FB88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DD6D7-6B75-39FC-85FE-47F0803DB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02C9-CD67-4E46-B11D-BFAE00800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63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www.google.com/imgres?imgurl=https%3A%2F%2Ft3.ftcdn.net%2Fjpg%2F00%2F32%2F66%2F58%2F360_F_32665881_5qcRxl5v8OEc3vD49y2TY6JO47eE4sd0.jpg&amp;imgrefurl=https%3A%2F%2Fstock.adobe.com%2Ffr%2Fsearch%3Fk%3D%2522en%2Bstock%2522&amp;tbnid=_7MsvTiYp8lNXM&amp;vet=12ahUKEwiJ35-Cvf3vAhWS0oUKHc1QA7gQMygCegUIARC-AQ..i&amp;docid=iFlQAtF_vre2kM&amp;w=436&amp;h=360&amp;q=en%20stock&amp;client=firefox-b-d&amp;ved=2ahUKEwiJ35-Cvf3vAhWS0oUKHc1QA7gQMygCegUIARC-AQ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D22D3E-A96D-96B0-DD8C-3807E2012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C036E-406C-480E-C129-FC586FEF9519}"/>
              </a:ext>
            </a:extLst>
          </p:cNvPr>
          <p:cNvSpPr>
            <a:spLocks noChangeAspect="1"/>
          </p:cNvSpPr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bg1">
                <a:alpha val="2902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1436E3-80BC-A480-391E-D90064948F5B}"/>
              </a:ext>
            </a:extLst>
          </p:cNvPr>
          <p:cNvSpPr/>
          <p:nvPr/>
        </p:nvSpPr>
        <p:spPr>
          <a:xfrm>
            <a:off x="-2" y="6355131"/>
            <a:ext cx="12192000" cy="540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 descr="Enveloppe avec un remplissage uni">
            <a:extLst>
              <a:ext uri="{FF2B5EF4-FFF2-40B4-BE49-F238E27FC236}">
                <a16:creationId xmlns:a16="http://schemas.microsoft.com/office/drawing/2014/main" id="{F3D5A74A-364B-02F3-F2E3-38242A2F3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0533" y="6513202"/>
            <a:ext cx="269980" cy="2699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20E54B-B25F-C1DA-C5DF-52BEEE8D1C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5" b="9102"/>
          <a:stretch/>
        </p:blipFill>
        <p:spPr>
          <a:xfrm>
            <a:off x="0" y="0"/>
            <a:ext cx="2160000" cy="162052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FDB929-3ED7-696E-166D-AB10EE8E7A96}"/>
              </a:ext>
            </a:extLst>
          </p:cNvPr>
          <p:cNvSpPr txBox="1"/>
          <p:nvPr/>
        </p:nvSpPr>
        <p:spPr>
          <a:xfrm>
            <a:off x="9471047" y="6440465"/>
            <a:ext cx="271734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dirty="0">
                <a:solidFill>
                  <a:srgbClr val="00A2E9"/>
                </a:solidFill>
              </a:rPr>
              <a:t>www.smartox-biotech.com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BB1F9A-EBE2-4B0E-561E-7EC109843707}"/>
              </a:ext>
            </a:extLst>
          </p:cNvPr>
          <p:cNvSpPr/>
          <p:nvPr/>
        </p:nvSpPr>
        <p:spPr>
          <a:xfrm>
            <a:off x="2150374" y="0"/>
            <a:ext cx="10041625" cy="1620520"/>
          </a:xfrm>
          <a:prstGeom prst="rect">
            <a:avLst/>
          </a:prstGeom>
          <a:solidFill>
            <a:srgbClr val="92C2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663F1BC-82AB-515E-BA54-2F32B0072DDF}"/>
              </a:ext>
            </a:extLst>
          </p:cNvPr>
          <p:cNvSpPr txBox="1"/>
          <p:nvPr/>
        </p:nvSpPr>
        <p:spPr>
          <a:xfrm>
            <a:off x="2160000" y="207430"/>
            <a:ext cx="974533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 Peptides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Membrane Active Peptides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53857D-2421-AE86-CADB-597A738F88E7}"/>
              </a:ext>
            </a:extLst>
          </p:cNvPr>
          <p:cNvSpPr txBox="1"/>
          <p:nvPr/>
        </p:nvSpPr>
        <p:spPr>
          <a:xfrm>
            <a:off x="282664" y="1269260"/>
            <a:ext cx="158504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200" dirty="0" err="1">
                <a:solidFill>
                  <a:srgbClr val="A3C02A"/>
                </a:solidFill>
              </a:rPr>
              <a:t>From</a:t>
            </a:r>
            <a:r>
              <a:rPr lang="fr-FR" sz="1200" dirty="0">
                <a:solidFill>
                  <a:srgbClr val="A3C02A"/>
                </a:solidFill>
              </a:rPr>
              <a:t> </a:t>
            </a:r>
            <a:r>
              <a:rPr lang="fr-FR" sz="1200" dirty="0" err="1">
                <a:solidFill>
                  <a:srgbClr val="A3C02A"/>
                </a:solidFill>
              </a:rPr>
              <a:t>venoms</a:t>
            </a:r>
            <a:r>
              <a:rPr lang="fr-FR" sz="1200" dirty="0">
                <a:solidFill>
                  <a:srgbClr val="A3C02A"/>
                </a:solidFill>
              </a:rPr>
              <a:t> to </a:t>
            </a:r>
            <a:r>
              <a:rPr lang="fr-FR" sz="1200" dirty="0" err="1">
                <a:solidFill>
                  <a:srgbClr val="A3C02A"/>
                </a:solidFill>
              </a:rPr>
              <a:t>drugs</a:t>
            </a:r>
            <a:endParaRPr lang="fr-FR" sz="1200" dirty="0">
              <a:solidFill>
                <a:srgbClr val="A3C02A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5E1D1C-3EC6-33C7-E3AD-194CDDCDD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0" y="6372566"/>
            <a:ext cx="1384001" cy="5040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31DB885-9794-2624-FAA3-A57CE33D60A6}"/>
              </a:ext>
            </a:extLst>
          </p:cNvPr>
          <p:cNvSpPr txBox="1"/>
          <p:nvPr/>
        </p:nvSpPr>
        <p:spPr>
          <a:xfrm>
            <a:off x="4870472" y="6438126"/>
            <a:ext cx="30670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solidFill>
                  <a:srgbClr val="A3C02A"/>
                </a:solidFill>
              </a:rPr>
              <a:t>contact@smartox-biotech.com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649C14-443D-3CA9-FDC3-599B4A10372C}"/>
              </a:ext>
            </a:extLst>
          </p:cNvPr>
          <p:cNvGrpSpPr/>
          <p:nvPr/>
        </p:nvGrpSpPr>
        <p:grpSpPr>
          <a:xfrm>
            <a:off x="3606" y="1595543"/>
            <a:ext cx="2160000" cy="4868943"/>
            <a:chOff x="0" y="-105836"/>
            <a:chExt cx="2160000" cy="49736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48147B-D1CD-C344-53E5-51FE8DC9CF99}"/>
                </a:ext>
              </a:extLst>
            </p:cNvPr>
            <p:cNvSpPr/>
            <p:nvPr/>
          </p:nvSpPr>
          <p:spPr>
            <a:xfrm>
              <a:off x="0" y="-87083"/>
              <a:ext cx="2160000" cy="4954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A78AF79F-65CF-63A9-960B-672AC7488436}"/>
                </a:ext>
              </a:extLst>
            </p:cNvPr>
            <p:cNvGrpSpPr/>
            <p:nvPr/>
          </p:nvGrpSpPr>
          <p:grpSpPr>
            <a:xfrm>
              <a:off x="312834" y="-105836"/>
              <a:ext cx="1583371" cy="1373727"/>
              <a:chOff x="312834" y="-105836"/>
              <a:chExt cx="1583371" cy="1373727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D347F325-DC20-5F2B-1B69-B2B56B5C8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00" y="-105836"/>
                <a:ext cx="1300272" cy="972900"/>
              </a:xfrm>
              <a:prstGeom prst="rect">
                <a:avLst/>
              </a:prstGeom>
            </p:spPr>
          </p:pic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CFCD046-4143-57C7-45A0-BDEF62F3E12A}"/>
                  </a:ext>
                </a:extLst>
              </p:cNvPr>
              <p:cNvSpPr txBox="1"/>
              <p:nvPr/>
            </p:nvSpPr>
            <p:spPr>
              <a:xfrm>
                <a:off x="312834" y="890620"/>
                <a:ext cx="1583371" cy="37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rgbClr val="A3C02A"/>
                    </a:solidFill>
                  </a:rPr>
                  <a:t>VenomScreen </a:t>
                </a:r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D7CEF63-5123-D1DB-68CB-B06F6BD63711}"/>
                </a:ext>
              </a:extLst>
            </p:cNvPr>
            <p:cNvGrpSpPr/>
            <p:nvPr/>
          </p:nvGrpSpPr>
          <p:grpSpPr>
            <a:xfrm>
              <a:off x="139357" y="3217348"/>
              <a:ext cx="1941414" cy="1478812"/>
              <a:chOff x="139357" y="3217348"/>
              <a:chExt cx="1941414" cy="1478812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3A8CFC05-4337-29D3-23E7-14D236BB2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00" y="3217348"/>
                <a:ext cx="1300272" cy="1043841"/>
              </a:xfrm>
              <a:prstGeom prst="rect">
                <a:avLst/>
              </a:prstGeom>
            </p:spPr>
          </p:pic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0713DB9-EF20-A016-3615-5A76D3342B87}"/>
                  </a:ext>
                </a:extLst>
              </p:cNvPr>
              <p:cNvSpPr txBox="1"/>
              <p:nvPr/>
            </p:nvSpPr>
            <p:spPr>
              <a:xfrm>
                <a:off x="139357" y="4318889"/>
                <a:ext cx="1941414" cy="37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rgbClr val="00A2E9"/>
                    </a:solidFill>
                  </a:rPr>
                  <a:t>Peptide Synthesis</a:t>
                </a: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12FA5370-6F41-E083-05CC-7E52AE228B73}"/>
                </a:ext>
              </a:extLst>
            </p:cNvPr>
            <p:cNvGrpSpPr/>
            <p:nvPr/>
          </p:nvGrpSpPr>
          <p:grpSpPr>
            <a:xfrm>
              <a:off x="343003" y="1512940"/>
              <a:ext cx="1521104" cy="1429359"/>
              <a:chOff x="343003" y="1512940"/>
              <a:chExt cx="1521104" cy="1429359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A8915502-4591-B1EE-F51C-4FDC480D1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00" y="1512940"/>
                <a:ext cx="1300272" cy="1043842"/>
              </a:xfrm>
              <a:prstGeom prst="rect">
                <a:avLst/>
              </a:prstGeom>
            </p:spPr>
          </p:pic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C4F0B57-FD13-0EC8-EE24-00548E4B23DC}"/>
                  </a:ext>
                </a:extLst>
              </p:cNvPr>
              <p:cNvSpPr txBox="1"/>
              <p:nvPr/>
            </p:nvSpPr>
            <p:spPr>
              <a:xfrm>
                <a:off x="343003" y="2565028"/>
                <a:ext cx="1521104" cy="37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rgbClr val="A3C02A"/>
                    </a:solidFill>
                  </a:rPr>
                  <a:t>Toxin Catalog</a:t>
                </a:r>
              </a:p>
            </p:txBody>
          </p:sp>
        </p:grp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5D5D2B62-CF68-8052-ED3C-16DA8C4A8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1992" y="2274265"/>
            <a:ext cx="10066402" cy="33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632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</Words>
  <Application>Microsoft Office PowerPoint</Application>
  <PresentationFormat>Grand écran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Hoscar</dc:creator>
  <cp:lastModifiedBy>SB PEPTIDE</cp:lastModifiedBy>
  <cp:revision>60</cp:revision>
  <dcterms:created xsi:type="dcterms:W3CDTF">2024-01-10T15:00:04Z</dcterms:created>
  <dcterms:modified xsi:type="dcterms:W3CDTF">2024-07-15T14:53:50Z</dcterms:modified>
</cp:coreProperties>
</file>